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5" r:id="rId6"/>
    <p:sldId id="260" r:id="rId7"/>
    <p:sldId id="266" r:id="rId8"/>
    <p:sldId id="262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6EC1D-B642-4E49-8C8E-13C043EF9894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D65E60-09F7-4959-940B-74BDAE6BACF0}">
      <dgm:prSet phldrT="[Text]"/>
      <dgm:spPr/>
      <dgm:t>
        <a:bodyPr/>
        <a:lstStyle/>
        <a:p>
          <a:r>
            <a:rPr lang="en-US" dirty="0" smtClean="0"/>
            <a:t>Parent’s Rules</a:t>
          </a:r>
          <a:endParaRPr lang="en-US" dirty="0"/>
        </a:p>
      </dgm:t>
    </dgm:pt>
    <dgm:pt modelId="{8B190822-2396-4631-B7E3-57242F58AC94}" type="parTrans" cxnId="{1854755E-9BFE-4545-BABD-C37A0C5CF987}">
      <dgm:prSet/>
      <dgm:spPr/>
      <dgm:t>
        <a:bodyPr/>
        <a:lstStyle/>
        <a:p>
          <a:endParaRPr lang="en-US"/>
        </a:p>
      </dgm:t>
    </dgm:pt>
    <dgm:pt modelId="{E2FE78B9-E274-430C-91A2-CA2C33993548}" type="sibTrans" cxnId="{1854755E-9BFE-4545-BABD-C37A0C5CF987}">
      <dgm:prSet/>
      <dgm:spPr/>
      <dgm:t>
        <a:bodyPr/>
        <a:lstStyle/>
        <a:p>
          <a:endParaRPr lang="en-US"/>
        </a:p>
      </dgm:t>
    </dgm:pt>
    <dgm:pt modelId="{E99922F5-514D-439F-B8FF-417C150126A0}">
      <dgm:prSet phldrT="[Text]"/>
      <dgm:spPr/>
      <dgm:t>
        <a:bodyPr/>
        <a:lstStyle/>
        <a:p>
          <a:r>
            <a:rPr lang="en-US" dirty="0" smtClean="0"/>
            <a:t>Teen Independence</a:t>
          </a:r>
          <a:endParaRPr lang="en-US" dirty="0"/>
        </a:p>
      </dgm:t>
    </dgm:pt>
    <dgm:pt modelId="{B60D3CB3-5712-48CC-A37A-08ECDC116E0B}" type="parTrans" cxnId="{EA09D963-E8F1-491C-AFE1-8F66AAF705BE}">
      <dgm:prSet/>
      <dgm:spPr/>
      <dgm:t>
        <a:bodyPr/>
        <a:lstStyle/>
        <a:p>
          <a:endParaRPr lang="en-US"/>
        </a:p>
      </dgm:t>
    </dgm:pt>
    <dgm:pt modelId="{B72DDF40-2962-4417-9F4A-E75DE6AB80E1}" type="sibTrans" cxnId="{EA09D963-E8F1-491C-AFE1-8F66AAF705BE}">
      <dgm:prSet/>
      <dgm:spPr/>
      <dgm:t>
        <a:bodyPr/>
        <a:lstStyle/>
        <a:p>
          <a:endParaRPr lang="en-US"/>
        </a:p>
      </dgm:t>
    </dgm:pt>
    <dgm:pt modelId="{C216E6D5-10B4-438E-AE50-1F115222DA5A}" type="pres">
      <dgm:prSet presAssocID="{2EA6EC1D-B642-4E49-8C8E-13C043EF989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8CC4D5-B9B4-4C99-9678-4D7A93EA9E92}" type="pres">
      <dgm:prSet presAssocID="{2EA6EC1D-B642-4E49-8C8E-13C043EF9894}" presName="divider" presStyleLbl="fgShp" presStyleIdx="0" presStyleCnt="1"/>
      <dgm:spPr/>
    </dgm:pt>
    <dgm:pt modelId="{0583E7FB-FFF6-4DA9-A5C1-A4253C67EE6A}" type="pres">
      <dgm:prSet presAssocID="{CFD65E60-09F7-4959-940B-74BDAE6BACF0}" presName="downArrow" presStyleLbl="node1" presStyleIdx="0" presStyleCnt="2"/>
      <dgm:spPr/>
    </dgm:pt>
    <dgm:pt modelId="{C24E4309-AA53-4A8D-B8F2-310A9774F8EB}" type="pres">
      <dgm:prSet presAssocID="{CFD65E60-09F7-4959-940B-74BDAE6BACF0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FF3F0-C509-4D36-A5CE-2C60D3A7FFBA}" type="pres">
      <dgm:prSet presAssocID="{E99922F5-514D-439F-B8FF-417C150126A0}" presName="upArrow" presStyleLbl="node1" presStyleIdx="1" presStyleCnt="2"/>
      <dgm:spPr/>
    </dgm:pt>
    <dgm:pt modelId="{B8805115-EA17-4B37-899B-A5C3FC08C431}" type="pres">
      <dgm:prSet presAssocID="{E99922F5-514D-439F-B8FF-417C150126A0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3D31DD-06B4-408C-9020-4B70CA04F270}" type="presOf" srcId="{2EA6EC1D-B642-4E49-8C8E-13C043EF9894}" destId="{C216E6D5-10B4-438E-AE50-1F115222DA5A}" srcOrd="0" destOrd="0" presId="urn:microsoft.com/office/officeart/2005/8/layout/arrow3"/>
    <dgm:cxn modelId="{1854755E-9BFE-4545-BABD-C37A0C5CF987}" srcId="{2EA6EC1D-B642-4E49-8C8E-13C043EF9894}" destId="{CFD65E60-09F7-4959-940B-74BDAE6BACF0}" srcOrd="0" destOrd="0" parTransId="{8B190822-2396-4631-B7E3-57242F58AC94}" sibTransId="{E2FE78B9-E274-430C-91A2-CA2C33993548}"/>
    <dgm:cxn modelId="{EA09D963-E8F1-491C-AFE1-8F66AAF705BE}" srcId="{2EA6EC1D-B642-4E49-8C8E-13C043EF9894}" destId="{E99922F5-514D-439F-B8FF-417C150126A0}" srcOrd="1" destOrd="0" parTransId="{B60D3CB3-5712-48CC-A37A-08ECDC116E0B}" sibTransId="{B72DDF40-2962-4417-9F4A-E75DE6AB80E1}"/>
    <dgm:cxn modelId="{BD27C265-03A0-4E64-A4C2-A6E2BBA13E07}" type="presOf" srcId="{E99922F5-514D-439F-B8FF-417C150126A0}" destId="{B8805115-EA17-4B37-899B-A5C3FC08C431}" srcOrd="0" destOrd="0" presId="urn:microsoft.com/office/officeart/2005/8/layout/arrow3"/>
    <dgm:cxn modelId="{26173D7B-7CE8-4BC5-A87A-C3EF7FF375AE}" type="presOf" srcId="{CFD65E60-09F7-4959-940B-74BDAE6BACF0}" destId="{C24E4309-AA53-4A8D-B8F2-310A9774F8EB}" srcOrd="0" destOrd="0" presId="urn:microsoft.com/office/officeart/2005/8/layout/arrow3"/>
    <dgm:cxn modelId="{C0104E29-BFCF-4F19-9E9B-C5C1289C7F77}" type="presParOf" srcId="{C216E6D5-10B4-438E-AE50-1F115222DA5A}" destId="{B18CC4D5-B9B4-4C99-9678-4D7A93EA9E92}" srcOrd="0" destOrd="0" presId="urn:microsoft.com/office/officeart/2005/8/layout/arrow3"/>
    <dgm:cxn modelId="{43270600-2702-4178-814C-E5C426C352C2}" type="presParOf" srcId="{C216E6D5-10B4-438E-AE50-1F115222DA5A}" destId="{0583E7FB-FFF6-4DA9-A5C1-A4253C67EE6A}" srcOrd="1" destOrd="0" presId="urn:microsoft.com/office/officeart/2005/8/layout/arrow3"/>
    <dgm:cxn modelId="{B29AE4ED-D848-472F-B82D-044A0B4FAFD7}" type="presParOf" srcId="{C216E6D5-10B4-438E-AE50-1F115222DA5A}" destId="{C24E4309-AA53-4A8D-B8F2-310A9774F8EB}" srcOrd="2" destOrd="0" presId="urn:microsoft.com/office/officeart/2005/8/layout/arrow3"/>
    <dgm:cxn modelId="{421500B5-B341-4AED-8C74-CA94F3CD20D2}" type="presParOf" srcId="{C216E6D5-10B4-438E-AE50-1F115222DA5A}" destId="{9EFFF3F0-C509-4D36-A5CE-2C60D3A7FFBA}" srcOrd="3" destOrd="0" presId="urn:microsoft.com/office/officeart/2005/8/layout/arrow3"/>
    <dgm:cxn modelId="{149487AB-34DA-4F29-8750-C2C7F512E8BE}" type="presParOf" srcId="{C216E6D5-10B4-438E-AE50-1F115222DA5A}" destId="{B8805115-EA17-4B37-899B-A5C3FC08C43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9021FF-F9B5-4425-8842-F8D3044F72A7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30F5A-2F4E-418D-9BFF-E1501566D832}">
      <dgm:prSet phldrT="[Text]"/>
      <dgm:spPr/>
      <dgm:t>
        <a:bodyPr/>
        <a:lstStyle/>
        <a:p>
          <a:r>
            <a:rPr lang="en-US" dirty="0" smtClean="0"/>
            <a:t>You</a:t>
          </a:r>
          <a:endParaRPr lang="en-US" dirty="0"/>
        </a:p>
      </dgm:t>
    </dgm:pt>
    <dgm:pt modelId="{D870DA4D-963C-4569-ACE6-3E9AF5B50B66}" type="parTrans" cxnId="{8540A760-A806-45A0-954C-0AACCC57A79A}">
      <dgm:prSet/>
      <dgm:spPr/>
      <dgm:t>
        <a:bodyPr/>
        <a:lstStyle/>
        <a:p>
          <a:endParaRPr lang="en-US"/>
        </a:p>
      </dgm:t>
    </dgm:pt>
    <dgm:pt modelId="{5E89CBDA-0738-4AF7-9186-FA65DECEB33A}" type="sibTrans" cxnId="{8540A760-A806-45A0-954C-0AACCC57A79A}">
      <dgm:prSet/>
      <dgm:spPr/>
      <dgm:t>
        <a:bodyPr/>
        <a:lstStyle/>
        <a:p>
          <a:endParaRPr lang="en-US"/>
        </a:p>
      </dgm:t>
    </dgm:pt>
    <dgm:pt modelId="{940D2F9C-9A3E-4DF0-9C54-E9082108BF3A}">
      <dgm:prSet phldrT="[Text]" phldr="1"/>
      <dgm:spPr/>
      <dgm:t>
        <a:bodyPr/>
        <a:lstStyle/>
        <a:p>
          <a:endParaRPr lang="en-US" dirty="0"/>
        </a:p>
      </dgm:t>
    </dgm:pt>
    <dgm:pt modelId="{FAB685CE-AE51-449E-8090-19FF6F6BED6F}" type="parTrans" cxnId="{1DD43DEB-A7B0-412A-99ED-CD559CFC0678}">
      <dgm:prSet/>
      <dgm:spPr/>
      <dgm:t>
        <a:bodyPr/>
        <a:lstStyle/>
        <a:p>
          <a:endParaRPr lang="en-US"/>
        </a:p>
      </dgm:t>
    </dgm:pt>
    <dgm:pt modelId="{582EF24C-B7DA-4206-8714-4C063CBB9EBA}" type="sibTrans" cxnId="{1DD43DEB-A7B0-412A-99ED-CD559CFC0678}">
      <dgm:prSet/>
      <dgm:spPr/>
      <dgm:t>
        <a:bodyPr/>
        <a:lstStyle/>
        <a:p>
          <a:endParaRPr lang="en-US"/>
        </a:p>
      </dgm:t>
    </dgm:pt>
    <dgm:pt modelId="{D871D2A3-5659-4C0C-A572-E4C302DD8FB2}">
      <dgm:prSet phldrT="[Text]" phldr="1"/>
      <dgm:spPr/>
      <dgm:t>
        <a:bodyPr/>
        <a:lstStyle/>
        <a:p>
          <a:endParaRPr lang="en-US"/>
        </a:p>
      </dgm:t>
    </dgm:pt>
    <dgm:pt modelId="{2E8C841C-CC06-4D51-A286-833EA0A652A6}" type="parTrans" cxnId="{4D5E9540-4D59-4861-AB4D-9D93062B2118}">
      <dgm:prSet/>
      <dgm:spPr/>
      <dgm:t>
        <a:bodyPr/>
        <a:lstStyle/>
        <a:p>
          <a:endParaRPr lang="en-US"/>
        </a:p>
      </dgm:t>
    </dgm:pt>
    <dgm:pt modelId="{DE10304A-CBC6-4ECA-81BF-F3902FA3A74C}" type="sibTrans" cxnId="{4D5E9540-4D59-4861-AB4D-9D93062B2118}">
      <dgm:prSet/>
      <dgm:spPr/>
      <dgm:t>
        <a:bodyPr/>
        <a:lstStyle/>
        <a:p>
          <a:endParaRPr lang="en-US"/>
        </a:p>
      </dgm:t>
    </dgm:pt>
    <dgm:pt modelId="{F8E9A87A-F818-4E65-8ADE-C6AB99DD8A04}">
      <dgm:prSet phldrT="[Text]" phldr="1"/>
      <dgm:spPr/>
      <dgm:t>
        <a:bodyPr/>
        <a:lstStyle/>
        <a:p>
          <a:endParaRPr lang="en-US"/>
        </a:p>
      </dgm:t>
    </dgm:pt>
    <dgm:pt modelId="{D0AF787B-0BEB-4A1F-8297-975640FCF652}" type="parTrans" cxnId="{A8935562-831D-422D-99EB-2FE85F5831F5}">
      <dgm:prSet/>
      <dgm:spPr/>
      <dgm:t>
        <a:bodyPr/>
        <a:lstStyle/>
        <a:p>
          <a:endParaRPr lang="en-US"/>
        </a:p>
      </dgm:t>
    </dgm:pt>
    <dgm:pt modelId="{C3E8CCAA-2D4B-4462-9FF5-1C473006FDE1}" type="sibTrans" cxnId="{A8935562-831D-422D-99EB-2FE85F5831F5}">
      <dgm:prSet/>
      <dgm:spPr/>
      <dgm:t>
        <a:bodyPr/>
        <a:lstStyle/>
        <a:p>
          <a:endParaRPr lang="en-US"/>
        </a:p>
      </dgm:t>
    </dgm:pt>
    <dgm:pt modelId="{316C41C7-88F6-49B8-89A1-63121C891349}">
      <dgm:prSet/>
      <dgm:spPr/>
      <dgm:t>
        <a:bodyPr/>
        <a:lstStyle/>
        <a:p>
          <a:endParaRPr lang="en-US" dirty="0"/>
        </a:p>
      </dgm:t>
    </dgm:pt>
    <dgm:pt modelId="{6AD876FE-3C0F-46FF-AF12-9DF4EC06899E}" type="parTrans" cxnId="{5F7104CF-EEED-4AE2-9AC1-F6B6B4FE07C4}">
      <dgm:prSet/>
      <dgm:spPr/>
      <dgm:t>
        <a:bodyPr/>
        <a:lstStyle/>
        <a:p>
          <a:endParaRPr lang="en-US"/>
        </a:p>
      </dgm:t>
    </dgm:pt>
    <dgm:pt modelId="{51816337-A241-430D-BEB6-B21D9EBCE41F}" type="sibTrans" cxnId="{5F7104CF-EEED-4AE2-9AC1-F6B6B4FE07C4}">
      <dgm:prSet/>
      <dgm:spPr/>
      <dgm:t>
        <a:bodyPr/>
        <a:lstStyle/>
        <a:p>
          <a:endParaRPr lang="en-US"/>
        </a:p>
      </dgm:t>
    </dgm:pt>
    <dgm:pt modelId="{15B212EB-F9C6-44A8-9456-0EC4FBCB4AC1}">
      <dgm:prSet/>
      <dgm:spPr/>
      <dgm:t>
        <a:bodyPr/>
        <a:lstStyle/>
        <a:p>
          <a:endParaRPr lang="en-US" dirty="0"/>
        </a:p>
      </dgm:t>
    </dgm:pt>
    <dgm:pt modelId="{938BEB81-71A6-4B80-8E8F-5C07AD33B9FB}" type="parTrans" cxnId="{7FC582ED-AAE3-4F43-A86F-B95750B0D60C}">
      <dgm:prSet/>
      <dgm:spPr/>
      <dgm:t>
        <a:bodyPr/>
        <a:lstStyle/>
        <a:p>
          <a:endParaRPr lang="en-US"/>
        </a:p>
      </dgm:t>
    </dgm:pt>
    <dgm:pt modelId="{A13D0827-2258-4852-8F35-2D5CCD2C36D1}" type="sibTrans" cxnId="{7FC582ED-AAE3-4F43-A86F-B95750B0D60C}">
      <dgm:prSet/>
      <dgm:spPr/>
      <dgm:t>
        <a:bodyPr/>
        <a:lstStyle/>
        <a:p>
          <a:endParaRPr lang="en-US"/>
        </a:p>
      </dgm:t>
    </dgm:pt>
    <dgm:pt modelId="{BC6CED7A-8352-4F51-B98B-FEC4D768A6BD}">
      <dgm:prSet phldrT="[Text]" phldr="1"/>
      <dgm:spPr/>
      <dgm:t>
        <a:bodyPr/>
        <a:lstStyle/>
        <a:p>
          <a:endParaRPr lang="en-US" dirty="0"/>
        </a:p>
      </dgm:t>
    </dgm:pt>
    <dgm:pt modelId="{8DA4F893-7EEB-402F-A298-F4703DC87E33}" type="sibTrans" cxnId="{B9C9713F-94BF-48AD-AFEF-A388DF260CA2}">
      <dgm:prSet/>
      <dgm:spPr/>
      <dgm:t>
        <a:bodyPr/>
        <a:lstStyle/>
        <a:p>
          <a:endParaRPr lang="en-US"/>
        </a:p>
      </dgm:t>
    </dgm:pt>
    <dgm:pt modelId="{F492A2A9-9C63-4665-9782-B3B960562180}" type="parTrans" cxnId="{B9C9713F-94BF-48AD-AFEF-A388DF260CA2}">
      <dgm:prSet/>
      <dgm:spPr/>
      <dgm:t>
        <a:bodyPr/>
        <a:lstStyle/>
        <a:p>
          <a:endParaRPr lang="en-US"/>
        </a:p>
      </dgm:t>
    </dgm:pt>
    <dgm:pt modelId="{F4DE34A9-EB92-4F53-ACE7-D6193B2E8096}" type="pres">
      <dgm:prSet presAssocID="{989021FF-F9B5-4425-8842-F8D3044F72A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1E42D-EFCA-49EE-AB18-868D372FB548}" type="pres">
      <dgm:prSet presAssocID="{85030F5A-2F4E-418D-9BFF-E1501566D832}" presName="centerShape" presStyleLbl="node0" presStyleIdx="0" presStyleCnt="1" custScaleX="66032" custScaleY="58283"/>
      <dgm:spPr/>
      <dgm:t>
        <a:bodyPr/>
        <a:lstStyle/>
        <a:p>
          <a:endParaRPr lang="en-US"/>
        </a:p>
      </dgm:t>
    </dgm:pt>
    <dgm:pt modelId="{87B75290-5CE3-419F-9E3A-AA8C8C79B4E0}" type="pres">
      <dgm:prSet presAssocID="{BC6CED7A-8352-4F51-B98B-FEC4D768A6B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531D6-2DD4-424D-8713-8C60CEB3439D}" type="pres">
      <dgm:prSet presAssocID="{BC6CED7A-8352-4F51-B98B-FEC4D768A6BD}" presName="dummy" presStyleCnt="0"/>
      <dgm:spPr/>
    </dgm:pt>
    <dgm:pt modelId="{39B78A76-7E64-4DBD-81E8-51F4801C5E8B}" type="pres">
      <dgm:prSet presAssocID="{8DA4F893-7EEB-402F-A298-F4703DC87E33}" presName="sibTrans" presStyleLbl="sibTrans2D1" presStyleIdx="0" presStyleCnt="6"/>
      <dgm:spPr/>
      <dgm:t>
        <a:bodyPr/>
        <a:lstStyle/>
        <a:p>
          <a:endParaRPr lang="en-US"/>
        </a:p>
      </dgm:t>
    </dgm:pt>
    <dgm:pt modelId="{09B0F865-6B4D-4FC1-8F37-8E8BC2835B23}" type="pres">
      <dgm:prSet presAssocID="{316C41C7-88F6-49B8-89A1-63121C89134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0F45D-FD41-4D8F-B215-EADC90486C55}" type="pres">
      <dgm:prSet presAssocID="{316C41C7-88F6-49B8-89A1-63121C891349}" presName="dummy" presStyleCnt="0"/>
      <dgm:spPr/>
    </dgm:pt>
    <dgm:pt modelId="{5C5F86A1-6EB2-4BF3-9DBC-CD682F05FB47}" type="pres">
      <dgm:prSet presAssocID="{51816337-A241-430D-BEB6-B21D9EBCE41F}" presName="sibTrans" presStyleLbl="sibTrans2D1" presStyleIdx="1" presStyleCnt="6"/>
      <dgm:spPr/>
      <dgm:t>
        <a:bodyPr/>
        <a:lstStyle/>
        <a:p>
          <a:endParaRPr lang="en-US"/>
        </a:p>
      </dgm:t>
    </dgm:pt>
    <dgm:pt modelId="{48E20448-72EC-4206-9B7C-F6564BE37026}" type="pres">
      <dgm:prSet presAssocID="{15B212EB-F9C6-44A8-9456-0EC4FBCB4AC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59528B-F44B-4481-811D-B4D630113397}" type="pres">
      <dgm:prSet presAssocID="{15B212EB-F9C6-44A8-9456-0EC4FBCB4AC1}" presName="dummy" presStyleCnt="0"/>
      <dgm:spPr/>
    </dgm:pt>
    <dgm:pt modelId="{3844B6F1-EE33-47A3-A29F-9D5B2FCDA09D}" type="pres">
      <dgm:prSet presAssocID="{A13D0827-2258-4852-8F35-2D5CCD2C36D1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8559F20-543D-419F-873E-91E7A428B8DD}" type="pres">
      <dgm:prSet presAssocID="{940D2F9C-9A3E-4DF0-9C54-E9082108BF3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85301-95D8-4EBC-930E-A00DE8A522B2}" type="pres">
      <dgm:prSet presAssocID="{940D2F9C-9A3E-4DF0-9C54-E9082108BF3A}" presName="dummy" presStyleCnt="0"/>
      <dgm:spPr/>
    </dgm:pt>
    <dgm:pt modelId="{222DA273-7DEB-4ADB-A353-59FB9EDD045D}" type="pres">
      <dgm:prSet presAssocID="{582EF24C-B7DA-4206-8714-4C063CBB9EBA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5B2F7BA-D2D5-4471-95F6-FC9D1663599F}" type="pres">
      <dgm:prSet presAssocID="{D871D2A3-5659-4C0C-A572-E4C302DD8FB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8E337-BDB4-4165-9860-556A94B21809}" type="pres">
      <dgm:prSet presAssocID="{D871D2A3-5659-4C0C-A572-E4C302DD8FB2}" presName="dummy" presStyleCnt="0"/>
      <dgm:spPr/>
    </dgm:pt>
    <dgm:pt modelId="{E6AC382A-EE89-434C-974A-3E2E0B6FBDC6}" type="pres">
      <dgm:prSet presAssocID="{DE10304A-CBC6-4ECA-81BF-F3902FA3A74C}" presName="sibTrans" presStyleLbl="sibTrans2D1" presStyleIdx="4" presStyleCnt="6"/>
      <dgm:spPr/>
      <dgm:t>
        <a:bodyPr/>
        <a:lstStyle/>
        <a:p>
          <a:endParaRPr lang="en-US"/>
        </a:p>
      </dgm:t>
    </dgm:pt>
    <dgm:pt modelId="{D4B502A0-ED64-40AD-BF82-B701F59EBAB3}" type="pres">
      <dgm:prSet presAssocID="{F8E9A87A-F818-4E65-8ADE-C6AB99DD8A0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7B4AA-9A0E-4684-8723-7361E4E33145}" type="pres">
      <dgm:prSet presAssocID="{F8E9A87A-F818-4E65-8ADE-C6AB99DD8A04}" presName="dummy" presStyleCnt="0"/>
      <dgm:spPr/>
    </dgm:pt>
    <dgm:pt modelId="{B37BF1D2-69F4-4CD0-BE4D-84D3F129F4BE}" type="pres">
      <dgm:prSet presAssocID="{C3E8CCAA-2D4B-4462-9FF5-1C473006FDE1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374D9F27-3BF9-40FD-A542-2B8016F6883D}" type="presOf" srcId="{85030F5A-2F4E-418D-9BFF-E1501566D832}" destId="{B651E42D-EFCA-49EE-AB18-868D372FB548}" srcOrd="0" destOrd="0" presId="urn:microsoft.com/office/officeart/2005/8/layout/radial6"/>
    <dgm:cxn modelId="{1DD43DEB-A7B0-412A-99ED-CD559CFC0678}" srcId="{85030F5A-2F4E-418D-9BFF-E1501566D832}" destId="{940D2F9C-9A3E-4DF0-9C54-E9082108BF3A}" srcOrd="3" destOrd="0" parTransId="{FAB685CE-AE51-449E-8090-19FF6F6BED6F}" sibTransId="{582EF24C-B7DA-4206-8714-4C063CBB9EBA}"/>
    <dgm:cxn modelId="{8540A760-A806-45A0-954C-0AACCC57A79A}" srcId="{989021FF-F9B5-4425-8842-F8D3044F72A7}" destId="{85030F5A-2F4E-418D-9BFF-E1501566D832}" srcOrd="0" destOrd="0" parTransId="{D870DA4D-963C-4569-ACE6-3E9AF5B50B66}" sibTransId="{5E89CBDA-0738-4AF7-9186-FA65DECEB33A}"/>
    <dgm:cxn modelId="{BB53BBF8-9957-4E72-AA74-5ABF42423EEE}" type="presOf" srcId="{BC6CED7A-8352-4F51-B98B-FEC4D768A6BD}" destId="{87B75290-5CE3-419F-9E3A-AA8C8C79B4E0}" srcOrd="0" destOrd="0" presId="urn:microsoft.com/office/officeart/2005/8/layout/radial6"/>
    <dgm:cxn modelId="{8E70780A-2605-481D-A09E-9E30BBFBF262}" type="presOf" srcId="{8DA4F893-7EEB-402F-A298-F4703DC87E33}" destId="{39B78A76-7E64-4DBD-81E8-51F4801C5E8B}" srcOrd="0" destOrd="0" presId="urn:microsoft.com/office/officeart/2005/8/layout/radial6"/>
    <dgm:cxn modelId="{A537621C-E60A-433A-9AC6-FD7582AF50C3}" type="presOf" srcId="{15B212EB-F9C6-44A8-9456-0EC4FBCB4AC1}" destId="{48E20448-72EC-4206-9B7C-F6564BE37026}" srcOrd="0" destOrd="0" presId="urn:microsoft.com/office/officeart/2005/8/layout/radial6"/>
    <dgm:cxn modelId="{EA0C764B-1FF2-4CFE-AA06-337A5388E2EB}" type="presOf" srcId="{316C41C7-88F6-49B8-89A1-63121C891349}" destId="{09B0F865-6B4D-4FC1-8F37-8E8BC2835B23}" srcOrd="0" destOrd="0" presId="urn:microsoft.com/office/officeart/2005/8/layout/radial6"/>
    <dgm:cxn modelId="{A8935562-831D-422D-99EB-2FE85F5831F5}" srcId="{85030F5A-2F4E-418D-9BFF-E1501566D832}" destId="{F8E9A87A-F818-4E65-8ADE-C6AB99DD8A04}" srcOrd="5" destOrd="0" parTransId="{D0AF787B-0BEB-4A1F-8297-975640FCF652}" sibTransId="{C3E8CCAA-2D4B-4462-9FF5-1C473006FDE1}"/>
    <dgm:cxn modelId="{4D5E9540-4D59-4861-AB4D-9D93062B2118}" srcId="{85030F5A-2F4E-418D-9BFF-E1501566D832}" destId="{D871D2A3-5659-4C0C-A572-E4C302DD8FB2}" srcOrd="4" destOrd="0" parTransId="{2E8C841C-CC06-4D51-A286-833EA0A652A6}" sibTransId="{DE10304A-CBC6-4ECA-81BF-F3902FA3A74C}"/>
    <dgm:cxn modelId="{B154E0E9-5391-48AB-B14B-F180C24308F4}" type="presOf" srcId="{940D2F9C-9A3E-4DF0-9C54-E9082108BF3A}" destId="{08559F20-543D-419F-873E-91E7A428B8DD}" srcOrd="0" destOrd="0" presId="urn:microsoft.com/office/officeart/2005/8/layout/radial6"/>
    <dgm:cxn modelId="{3C1D74C9-6194-4A63-ADC7-F51560986E18}" type="presOf" srcId="{C3E8CCAA-2D4B-4462-9FF5-1C473006FDE1}" destId="{B37BF1D2-69F4-4CD0-BE4D-84D3F129F4BE}" srcOrd="0" destOrd="0" presId="urn:microsoft.com/office/officeart/2005/8/layout/radial6"/>
    <dgm:cxn modelId="{7D0F86DE-26C7-4350-B625-4CF2EECE8F81}" type="presOf" srcId="{989021FF-F9B5-4425-8842-F8D3044F72A7}" destId="{F4DE34A9-EB92-4F53-ACE7-D6193B2E8096}" srcOrd="0" destOrd="0" presId="urn:microsoft.com/office/officeart/2005/8/layout/radial6"/>
    <dgm:cxn modelId="{7FC582ED-AAE3-4F43-A86F-B95750B0D60C}" srcId="{85030F5A-2F4E-418D-9BFF-E1501566D832}" destId="{15B212EB-F9C6-44A8-9456-0EC4FBCB4AC1}" srcOrd="2" destOrd="0" parTransId="{938BEB81-71A6-4B80-8E8F-5C07AD33B9FB}" sibTransId="{A13D0827-2258-4852-8F35-2D5CCD2C36D1}"/>
    <dgm:cxn modelId="{B9C9713F-94BF-48AD-AFEF-A388DF260CA2}" srcId="{85030F5A-2F4E-418D-9BFF-E1501566D832}" destId="{BC6CED7A-8352-4F51-B98B-FEC4D768A6BD}" srcOrd="0" destOrd="0" parTransId="{F492A2A9-9C63-4665-9782-B3B960562180}" sibTransId="{8DA4F893-7EEB-402F-A298-F4703DC87E33}"/>
    <dgm:cxn modelId="{88F7DA52-C247-4710-9B2F-07308BC4C6F4}" type="presOf" srcId="{D871D2A3-5659-4C0C-A572-E4C302DD8FB2}" destId="{75B2F7BA-D2D5-4471-95F6-FC9D1663599F}" srcOrd="0" destOrd="0" presId="urn:microsoft.com/office/officeart/2005/8/layout/radial6"/>
    <dgm:cxn modelId="{3AC6A8AA-3662-402D-BA6C-BE1730D2244A}" type="presOf" srcId="{A13D0827-2258-4852-8F35-2D5CCD2C36D1}" destId="{3844B6F1-EE33-47A3-A29F-9D5B2FCDA09D}" srcOrd="0" destOrd="0" presId="urn:microsoft.com/office/officeart/2005/8/layout/radial6"/>
    <dgm:cxn modelId="{627482C6-FB70-4460-BCBA-E5BE70199B27}" type="presOf" srcId="{51816337-A241-430D-BEB6-B21D9EBCE41F}" destId="{5C5F86A1-6EB2-4BF3-9DBC-CD682F05FB47}" srcOrd="0" destOrd="0" presId="urn:microsoft.com/office/officeart/2005/8/layout/radial6"/>
    <dgm:cxn modelId="{5F7104CF-EEED-4AE2-9AC1-F6B6B4FE07C4}" srcId="{85030F5A-2F4E-418D-9BFF-E1501566D832}" destId="{316C41C7-88F6-49B8-89A1-63121C891349}" srcOrd="1" destOrd="0" parTransId="{6AD876FE-3C0F-46FF-AF12-9DF4EC06899E}" sibTransId="{51816337-A241-430D-BEB6-B21D9EBCE41F}"/>
    <dgm:cxn modelId="{AF572CE8-9232-4B68-BF26-64E57EC48609}" type="presOf" srcId="{582EF24C-B7DA-4206-8714-4C063CBB9EBA}" destId="{222DA273-7DEB-4ADB-A353-59FB9EDD045D}" srcOrd="0" destOrd="0" presId="urn:microsoft.com/office/officeart/2005/8/layout/radial6"/>
    <dgm:cxn modelId="{5180EFED-CAE7-4DAD-A1F3-13BD77FDAB69}" type="presOf" srcId="{F8E9A87A-F818-4E65-8ADE-C6AB99DD8A04}" destId="{D4B502A0-ED64-40AD-BF82-B701F59EBAB3}" srcOrd="0" destOrd="0" presId="urn:microsoft.com/office/officeart/2005/8/layout/radial6"/>
    <dgm:cxn modelId="{A966CA27-A025-4D71-AA3A-C40C2096BC79}" type="presOf" srcId="{DE10304A-CBC6-4ECA-81BF-F3902FA3A74C}" destId="{E6AC382A-EE89-434C-974A-3E2E0B6FBDC6}" srcOrd="0" destOrd="0" presId="urn:microsoft.com/office/officeart/2005/8/layout/radial6"/>
    <dgm:cxn modelId="{2E5045F6-0B03-4E74-9715-D8C97ECC27A6}" type="presParOf" srcId="{F4DE34A9-EB92-4F53-ACE7-D6193B2E8096}" destId="{B651E42D-EFCA-49EE-AB18-868D372FB548}" srcOrd="0" destOrd="0" presId="urn:microsoft.com/office/officeart/2005/8/layout/radial6"/>
    <dgm:cxn modelId="{1809AD2A-5C8D-4BAC-BC09-6FE11B4D5DDB}" type="presParOf" srcId="{F4DE34A9-EB92-4F53-ACE7-D6193B2E8096}" destId="{87B75290-5CE3-419F-9E3A-AA8C8C79B4E0}" srcOrd="1" destOrd="0" presId="urn:microsoft.com/office/officeart/2005/8/layout/radial6"/>
    <dgm:cxn modelId="{A476845A-3685-47D5-8643-C99B16015AC3}" type="presParOf" srcId="{F4DE34A9-EB92-4F53-ACE7-D6193B2E8096}" destId="{C57531D6-2DD4-424D-8713-8C60CEB3439D}" srcOrd="2" destOrd="0" presId="urn:microsoft.com/office/officeart/2005/8/layout/radial6"/>
    <dgm:cxn modelId="{B103EF29-470E-4DD6-99AE-C2038BFFCA70}" type="presParOf" srcId="{F4DE34A9-EB92-4F53-ACE7-D6193B2E8096}" destId="{39B78A76-7E64-4DBD-81E8-51F4801C5E8B}" srcOrd="3" destOrd="0" presId="urn:microsoft.com/office/officeart/2005/8/layout/radial6"/>
    <dgm:cxn modelId="{A20AC97F-7206-4E9E-A783-D48AB29F4CC9}" type="presParOf" srcId="{F4DE34A9-EB92-4F53-ACE7-D6193B2E8096}" destId="{09B0F865-6B4D-4FC1-8F37-8E8BC2835B23}" srcOrd="4" destOrd="0" presId="urn:microsoft.com/office/officeart/2005/8/layout/radial6"/>
    <dgm:cxn modelId="{4D46802F-DD6D-4350-A3E2-0B64B12E48C7}" type="presParOf" srcId="{F4DE34A9-EB92-4F53-ACE7-D6193B2E8096}" destId="{9FF0F45D-FD41-4D8F-B215-EADC90486C55}" srcOrd="5" destOrd="0" presId="urn:microsoft.com/office/officeart/2005/8/layout/radial6"/>
    <dgm:cxn modelId="{251BC701-DB46-4CFC-948F-B1609C9487A1}" type="presParOf" srcId="{F4DE34A9-EB92-4F53-ACE7-D6193B2E8096}" destId="{5C5F86A1-6EB2-4BF3-9DBC-CD682F05FB47}" srcOrd="6" destOrd="0" presId="urn:microsoft.com/office/officeart/2005/8/layout/radial6"/>
    <dgm:cxn modelId="{756CFDC4-F409-4CB9-9010-98BB351326DC}" type="presParOf" srcId="{F4DE34A9-EB92-4F53-ACE7-D6193B2E8096}" destId="{48E20448-72EC-4206-9B7C-F6564BE37026}" srcOrd="7" destOrd="0" presId="urn:microsoft.com/office/officeart/2005/8/layout/radial6"/>
    <dgm:cxn modelId="{F348989D-5D8F-4AE9-84E9-EFF085A316F7}" type="presParOf" srcId="{F4DE34A9-EB92-4F53-ACE7-D6193B2E8096}" destId="{1159528B-F44B-4481-811D-B4D630113397}" srcOrd="8" destOrd="0" presId="urn:microsoft.com/office/officeart/2005/8/layout/radial6"/>
    <dgm:cxn modelId="{292EB14D-F282-4274-BB3F-4727E6303C18}" type="presParOf" srcId="{F4DE34A9-EB92-4F53-ACE7-D6193B2E8096}" destId="{3844B6F1-EE33-47A3-A29F-9D5B2FCDA09D}" srcOrd="9" destOrd="0" presId="urn:microsoft.com/office/officeart/2005/8/layout/radial6"/>
    <dgm:cxn modelId="{98386D0F-8B91-46BC-85E7-E9A85C3D1F01}" type="presParOf" srcId="{F4DE34A9-EB92-4F53-ACE7-D6193B2E8096}" destId="{08559F20-543D-419F-873E-91E7A428B8DD}" srcOrd="10" destOrd="0" presId="urn:microsoft.com/office/officeart/2005/8/layout/radial6"/>
    <dgm:cxn modelId="{D8F5AC2A-CB26-493E-92A1-FFAF1001FDB7}" type="presParOf" srcId="{F4DE34A9-EB92-4F53-ACE7-D6193B2E8096}" destId="{17785301-95D8-4EBC-930E-A00DE8A522B2}" srcOrd="11" destOrd="0" presId="urn:microsoft.com/office/officeart/2005/8/layout/radial6"/>
    <dgm:cxn modelId="{126D0A92-93A1-401E-9226-5EE9C226ED31}" type="presParOf" srcId="{F4DE34A9-EB92-4F53-ACE7-D6193B2E8096}" destId="{222DA273-7DEB-4ADB-A353-59FB9EDD045D}" srcOrd="12" destOrd="0" presId="urn:microsoft.com/office/officeart/2005/8/layout/radial6"/>
    <dgm:cxn modelId="{B9D17419-826C-44D6-8F0F-22738850F1C9}" type="presParOf" srcId="{F4DE34A9-EB92-4F53-ACE7-D6193B2E8096}" destId="{75B2F7BA-D2D5-4471-95F6-FC9D1663599F}" srcOrd="13" destOrd="0" presId="urn:microsoft.com/office/officeart/2005/8/layout/radial6"/>
    <dgm:cxn modelId="{FFB69DF3-24A8-4BE6-B9C3-CDE049610D8A}" type="presParOf" srcId="{F4DE34A9-EB92-4F53-ACE7-D6193B2E8096}" destId="{DBD8E337-BDB4-4165-9860-556A94B21809}" srcOrd="14" destOrd="0" presId="urn:microsoft.com/office/officeart/2005/8/layout/radial6"/>
    <dgm:cxn modelId="{057C91C1-578E-4819-BE0E-3DA047CF30AE}" type="presParOf" srcId="{F4DE34A9-EB92-4F53-ACE7-D6193B2E8096}" destId="{E6AC382A-EE89-434C-974A-3E2E0B6FBDC6}" srcOrd="15" destOrd="0" presId="urn:microsoft.com/office/officeart/2005/8/layout/radial6"/>
    <dgm:cxn modelId="{FEF0F252-E74F-443A-A9A0-B78CC7F576E8}" type="presParOf" srcId="{F4DE34A9-EB92-4F53-ACE7-D6193B2E8096}" destId="{D4B502A0-ED64-40AD-BF82-B701F59EBAB3}" srcOrd="16" destOrd="0" presId="urn:microsoft.com/office/officeart/2005/8/layout/radial6"/>
    <dgm:cxn modelId="{503F59DD-822A-46C3-8850-CE37DC1DB075}" type="presParOf" srcId="{F4DE34A9-EB92-4F53-ACE7-D6193B2E8096}" destId="{E237B4AA-9A0E-4684-8723-7361E4E33145}" srcOrd="17" destOrd="0" presId="urn:microsoft.com/office/officeart/2005/8/layout/radial6"/>
    <dgm:cxn modelId="{B1FF6237-2F89-44E8-A552-2FF80201778D}" type="presParOf" srcId="{F4DE34A9-EB92-4F53-ACE7-D6193B2E8096}" destId="{B37BF1D2-69F4-4CD0-BE4D-84D3F129F4BE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CC4D5-B9B4-4C99-9678-4D7A93EA9E92}">
      <dsp:nvSpPr>
        <dsp:cNvPr id="0" name=""/>
        <dsp:cNvSpPr/>
      </dsp:nvSpPr>
      <dsp:spPr>
        <a:xfrm rot="21300000">
          <a:off x="25113" y="1628217"/>
          <a:ext cx="8133335" cy="93138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83E7FB-FFF6-4DA9-A5C1-A4253C67EE6A}">
      <dsp:nvSpPr>
        <dsp:cNvPr id="0" name=""/>
        <dsp:cNvSpPr/>
      </dsp:nvSpPr>
      <dsp:spPr>
        <a:xfrm>
          <a:off x="982027" y="209391"/>
          <a:ext cx="2455068" cy="167513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E4309-AA53-4A8D-B8F2-310A9774F8EB}">
      <dsp:nvSpPr>
        <dsp:cNvPr id="0" name=""/>
        <dsp:cNvSpPr/>
      </dsp:nvSpPr>
      <dsp:spPr>
        <a:xfrm>
          <a:off x="4337287" y="0"/>
          <a:ext cx="2618739" cy="1758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Parent’s Rules</a:t>
          </a:r>
          <a:endParaRPr lang="en-US" sz="2500" kern="1200" dirty="0"/>
        </a:p>
      </dsp:txBody>
      <dsp:txXfrm>
        <a:off x="4337287" y="0"/>
        <a:ext cx="2618739" cy="1758886"/>
      </dsp:txXfrm>
    </dsp:sp>
    <dsp:sp modelId="{9EFFF3F0-C509-4D36-A5CE-2C60D3A7FFBA}">
      <dsp:nvSpPr>
        <dsp:cNvPr id="0" name=""/>
        <dsp:cNvSpPr/>
      </dsp:nvSpPr>
      <dsp:spPr>
        <a:xfrm>
          <a:off x="4746465" y="2303303"/>
          <a:ext cx="2455068" cy="167513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05115-EA17-4B37-899B-A5C3FC08C431}">
      <dsp:nvSpPr>
        <dsp:cNvPr id="0" name=""/>
        <dsp:cNvSpPr/>
      </dsp:nvSpPr>
      <dsp:spPr>
        <a:xfrm>
          <a:off x="1227534" y="2428938"/>
          <a:ext cx="2618739" cy="1758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Teen Independence</a:t>
          </a:r>
          <a:endParaRPr lang="en-US" sz="2500" kern="1200" dirty="0"/>
        </a:p>
      </dsp:txBody>
      <dsp:txXfrm>
        <a:off x="1227534" y="2428938"/>
        <a:ext cx="2618739" cy="17588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7BF1D2-69F4-4CD0-BE4D-84D3F129F4BE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12600000"/>
            <a:gd name="adj2" fmla="val 162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C382A-EE89-434C-974A-3E2E0B6FBDC6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9000000"/>
            <a:gd name="adj2" fmla="val 126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DA273-7DEB-4ADB-A353-59FB9EDD045D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5400000"/>
            <a:gd name="adj2" fmla="val 90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4B6F1-EE33-47A3-A29F-9D5B2FCDA09D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1800000"/>
            <a:gd name="adj2" fmla="val 54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F86A1-6EB2-4BF3-9DBC-CD682F05FB47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19800000"/>
            <a:gd name="adj2" fmla="val 1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B78A76-7E64-4DBD-81E8-51F4801C5E8B}">
      <dsp:nvSpPr>
        <dsp:cNvPr id="0" name=""/>
        <dsp:cNvSpPr/>
      </dsp:nvSpPr>
      <dsp:spPr>
        <a:xfrm>
          <a:off x="2471323" y="473455"/>
          <a:ext cx="3240914" cy="3240914"/>
        </a:xfrm>
        <a:prstGeom prst="blockArc">
          <a:avLst>
            <a:gd name="adj1" fmla="val 16200000"/>
            <a:gd name="adj2" fmla="val 19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1E42D-EFCA-49EE-AB18-868D372FB548}">
      <dsp:nvSpPr>
        <dsp:cNvPr id="0" name=""/>
        <dsp:cNvSpPr/>
      </dsp:nvSpPr>
      <dsp:spPr>
        <a:xfrm>
          <a:off x="3611563" y="1670049"/>
          <a:ext cx="960435" cy="8477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You</a:t>
          </a:r>
          <a:endParaRPr lang="en-US" sz="2600" kern="1200" dirty="0"/>
        </a:p>
      </dsp:txBody>
      <dsp:txXfrm>
        <a:off x="3752215" y="1794196"/>
        <a:ext cx="679131" cy="599432"/>
      </dsp:txXfrm>
    </dsp:sp>
    <dsp:sp modelId="{87B75290-5CE3-419F-9E3A-AA8C8C79B4E0}">
      <dsp:nvSpPr>
        <dsp:cNvPr id="0" name=""/>
        <dsp:cNvSpPr/>
      </dsp:nvSpPr>
      <dsp:spPr>
        <a:xfrm>
          <a:off x="3582705" y="1033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731810" y="150138"/>
        <a:ext cx="719940" cy="719940"/>
      </dsp:txXfrm>
    </dsp:sp>
    <dsp:sp modelId="{09B0F865-6B4D-4FC1-8F37-8E8BC2835B23}">
      <dsp:nvSpPr>
        <dsp:cNvPr id="0" name=""/>
        <dsp:cNvSpPr/>
      </dsp:nvSpPr>
      <dsp:spPr>
        <a:xfrm>
          <a:off x="4954320" y="792935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5103425" y="942040"/>
        <a:ext cx="719940" cy="719940"/>
      </dsp:txXfrm>
    </dsp:sp>
    <dsp:sp modelId="{48E20448-72EC-4206-9B7C-F6564BE37026}">
      <dsp:nvSpPr>
        <dsp:cNvPr id="0" name=""/>
        <dsp:cNvSpPr/>
      </dsp:nvSpPr>
      <dsp:spPr>
        <a:xfrm>
          <a:off x="4954320" y="2376739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5103425" y="2525844"/>
        <a:ext cx="719940" cy="719940"/>
      </dsp:txXfrm>
    </dsp:sp>
    <dsp:sp modelId="{08559F20-543D-419F-873E-91E7A428B8DD}">
      <dsp:nvSpPr>
        <dsp:cNvPr id="0" name=""/>
        <dsp:cNvSpPr/>
      </dsp:nvSpPr>
      <dsp:spPr>
        <a:xfrm>
          <a:off x="3582705" y="3168641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731810" y="3317746"/>
        <a:ext cx="719940" cy="719940"/>
      </dsp:txXfrm>
    </dsp:sp>
    <dsp:sp modelId="{75B2F7BA-D2D5-4471-95F6-FC9D1663599F}">
      <dsp:nvSpPr>
        <dsp:cNvPr id="0" name=""/>
        <dsp:cNvSpPr/>
      </dsp:nvSpPr>
      <dsp:spPr>
        <a:xfrm>
          <a:off x="2211091" y="2376739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360196" y="2525844"/>
        <a:ext cx="719940" cy="719940"/>
      </dsp:txXfrm>
    </dsp:sp>
    <dsp:sp modelId="{D4B502A0-ED64-40AD-BF82-B701F59EBAB3}">
      <dsp:nvSpPr>
        <dsp:cNvPr id="0" name=""/>
        <dsp:cNvSpPr/>
      </dsp:nvSpPr>
      <dsp:spPr>
        <a:xfrm>
          <a:off x="2211091" y="792935"/>
          <a:ext cx="1018150" cy="1018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360196" y="942040"/>
        <a:ext cx="719940" cy="719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7A0BBA-4A2A-4FEB-B091-3CB79DC2DE83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231C99-3801-41E0-92A2-644F463E2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ube.com/video/7dd62853692b45e39260/Cliques-ClassesHigh-SchoolA-Documentar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15, 2011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3132495" cy="576262"/>
          </a:xfrm>
        </p:spPr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5257800" y="1828800"/>
            <a:ext cx="3150476" cy="576262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762000" y="2667001"/>
            <a:ext cx="3471277" cy="2209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social struggles does high school present as a developing teenager?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10200" y="2389189"/>
            <a:ext cx="2724355" cy="1344611"/>
          </a:xfrm>
        </p:spPr>
        <p:txBody>
          <a:bodyPr/>
          <a:lstStyle/>
          <a:p>
            <a:r>
              <a:rPr lang="en-US" dirty="0" smtClean="0"/>
              <a:t>Cliques</a:t>
            </a:r>
          </a:p>
          <a:p>
            <a:r>
              <a:rPr lang="en-US" dirty="0" smtClean="0"/>
              <a:t>Crowds</a:t>
            </a:r>
            <a:endParaRPr lang="en-US" dirty="0"/>
          </a:p>
        </p:txBody>
      </p:sp>
      <p:pic>
        <p:nvPicPr>
          <p:cNvPr id="1026" name="Picture 2" descr="C:\Users\Michael\AppData\Local\Microsoft\Windows\Temporary Internet Files\Content.IE5\BZD0QDRX\MP90044248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86200"/>
            <a:ext cx="217618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own Arrow Callout 8"/>
          <p:cNvSpPr/>
          <p:nvPr/>
        </p:nvSpPr>
        <p:spPr>
          <a:xfrm>
            <a:off x="1636363" y="681925"/>
            <a:ext cx="1676400" cy="1219200"/>
          </a:xfrm>
          <a:prstGeom prst="down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/>
          <p:cNvSpPr/>
          <p:nvPr/>
        </p:nvSpPr>
        <p:spPr>
          <a:xfrm>
            <a:off x="4648200" y="1901125"/>
            <a:ext cx="1066800" cy="461075"/>
          </a:xfrm>
          <a:prstGeom prst="strip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553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Feelings?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these questions:</a:t>
            </a:r>
          </a:p>
          <a:p>
            <a:pPr lvl="1"/>
            <a:r>
              <a:rPr lang="en-US" dirty="0" smtClean="0"/>
              <a:t>Are cliques prevalent in your life?</a:t>
            </a:r>
          </a:p>
          <a:p>
            <a:pPr lvl="1"/>
            <a:r>
              <a:rPr lang="en-US" dirty="0" smtClean="0"/>
              <a:t>Do they effect who you are, or how you identify yourself?</a:t>
            </a:r>
          </a:p>
          <a:p>
            <a:pPr lvl="1"/>
            <a:r>
              <a:rPr lang="en-US" dirty="0" smtClean="0"/>
              <a:t>Do you claim a clique or group?</a:t>
            </a:r>
          </a:p>
          <a:p>
            <a:pPr lvl="1"/>
            <a:r>
              <a:rPr lang="en-US" dirty="0" smtClean="0"/>
              <a:t>Do you see race, or is it a societal structure made obvious by ignorant activity?</a:t>
            </a:r>
          </a:p>
          <a:p>
            <a:pPr lvl="1"/>
            <a:r>
              <a:rPr lang="en-US" dirty="0" smtClean="0"/>
              <a:t>How did this video make you feel?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42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Read the article and answer the questions!</a:t>
            </a:r>
          </a:p>
          <a:p>
            <a:r>
              <a:rPr lang="en-US" dirty="0" smtClean="0"/>
              <a:t>Due TBD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868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Development (Adolescents)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15, 2011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457200"/>
            <a:ext cx="7117180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Sturm und </a:t>
            </a:r>
            <a:r>
              <a:rPr lang="en-US" sz="4000" dirty="0" err="1" smtClean="0">
                <a:solidFill>
                  <a:srgbClr val="FFFF00"/>
                </a:solidFill>
              </a:rPr>
              <a:t>Drang</a:t>
            </a:r>
            <a:endParaRPr lang="en-US" sz="4000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G. Stanley Hall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698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Adolescent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Varies from person to person</a:t>
            </a:r>
          </a:p>
          <a:p>
            <a:endParaRPr lang="en-US" dirty="0"/>
          </a:p>
          <a:p>
            <a:r>
              <a:rPr lang="en-US" dirty="0" smtClean="0"/>
              <a:t>Socio-cultural and socio-economic changes</a:t>
            </a:r>
          </a:p>
          <a:p>
            <a:endParaRPr lang="en-US" dirty="0"/>
          </a:p>
          <a:p>
            <a:r>
              <a:rPr lang="en-US" dirty="0" smtClean="0"/>
              <a:t>Changes in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1267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5064953" cy="16956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Relationships with Parents/Guardians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3685" y="2438400"/>
            <a:ext cx="3257757" cy="345043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Why do we fight against our parents or guardians?</a:t>
            </a:r>
          </a:p>
          <a:p>
            <a:endParaRPr lang="en-US" dirty="0"/>
          </a:p>
          <a:p>
            <a:r>
              <a:rPr lang="en-US" dirty="0" smtClean="0"/>
              <a:t>As age increases, more freedoms are desired</a:t>
            </a:r>
          </a:p>
          <a:p>
            <a:endParaRPr lang="en-US" dirty="0"/>
          </a:p>
          <a:p>
            <a:r>
              <a:rPr lang="en-US" dirty="0" smtClean="0"/>
              <a:t>As teens get older, less and less time is spent at home and limited contact is kept with the parents or guardians</a:t>
            </a:r>
            <a:endParaRPr lang="en-US" dirty="0"/>
          </a:p>
        </p:txBody>
      </p:sp>
      <p:pic>
        <p:nvPicPr>
          <p:cNvPr id="2050" name="Picture 2" descr="C:\Users\Michael\AppData\Local\Microsoft\Windows\Temporary Internet Files\Content.IE5\LY2OF185\MP9004425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24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\AppData\Local\Microsoft\Windows\Temporary Internet Files\Content.IE5\NVHO96CF\MP90043090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93418"/>
            <a:ext cx="3124200" cy="236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3650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Parents VS Teens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17088210"/>
              </p:ext>
            </p:extLst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478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with peers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Friendships </a:t>
            </a:r>
          </a:p>
          <a:p>
            <a:endParaRPr lang="en-US" sz="2400" dirty="0"/>
          </a:p>
          <a:p>
            <a:r>
              <a:rPr lang="en-US" sz="2400" dirty="0" smtClean="0"/>
              <a:t>Sports</a:t>
            </a:r>
          </a:p>
          <a:p>
            <a:endParaRPr lang="en-US" sz="2400" dirty="0"/>
          </a:p>
          <a:p>
            <a:r>
              <a:rPr lang="en-US" sz="2400" dirty="0" smtClean="0"/>
              <a:t>BFF</a:t>
            </a:r>
          </a:p>
          <a:p>
            <a:endParaRPr lang="en-US" sz="2400" dirty="0"/>
          </a:p>
          <a:p>
            <a:r>
              <a:rPr lang="en-US" sz="2400" dirty="0" smtClean="0"/>
              <a:t>Cliques</a:t>
            </a:r>
            <a:endParaRPr lang="en-US" sz="2400" dirty="0"/>
          </a:p>
        </p:txBody>
      </p:sp>
      <p:pic>
        <p:nvPicPr>
          <p:cNvPr id="3074" name="Picture 2" descr="C:\Users\Michael\AppData\Local\Microsoft\Windows\Temporary Internet Files\Content.IE5\ITEMY92Y\MC9000890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1804111" cy="95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chael\AppData\Local\Microsoft\Windows\Temporary Internet Files\Content.IE5\LY2OF185\MP91022100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238841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4506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clicks that surround you?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06199543"/>
              </p:ext>
            </p:extLst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403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Cliques</a:t>
            </a:r>
          </a:p>
          <a:p>
            <a:pPr lvl="1"/>
            <a:r>
              <a:rPr lang="en-US" dirty="0" smtClean="0"/>
              <a:t>Peer groups of 5 to 10 people who spend a great deal of time with one another, sharing activities and confidences.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Examples?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Crowds</a:t>
            </a:r>
          </a:p>
          <a:p>
            <a:pPr lvl="1"/>
            <a:r>
              <a:rPr lang="en-US" dirty="0" smtClean="0"/>
              <a:t>Large groups of people who do not spend as much time together but share attitudes and group identity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Examples?</a:t>
            </a:r>
          </a:p>
        </p:txBody>
      </p:sp>
      <p:pic>
        <p:nvPicPr>
          <p:cNvPr id="4098" name="Picture 2" descr="C:\Users\Michael\AppData\Local\Microsoft\Windows\Temporary Internet Files\Content.IE5\BZD0QDRX\MP90042264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38600"/>
            <a:ext cx="2438400" cy="22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ichael\AppData\Local\Microsoft\Windows\Temporary Internet Files\Content.IE5\NVHO96CF\MP9004305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2286000" cy="152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124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High School Cliques and Stereotypes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www.schooltube.com/video/7dd62853692b45e39260/Cliques-ClassesHigh-SchoolA-Documentary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697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314</TotalTime>
  <Words>247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February 15, 2011 </vt:lpstr>
      <vt:lpstr>Social Development (Adolescents)</vt:lpstr>
      <vt:lpstr>Adolescent Social Development</vt:lpstr>
      <vt:lpstr>Relationships with Parents/Guardians</vt:lpstr>
      <vt:lpstr>Parents VS Teens</vt:lpstr>
      <vt:lpstr>Relationships with peers</vt:lpstr>
      <vt:lpstr>What are clicks that surround you?</vt:lpstr>
      <vt:lpstr>Social Environment</vt:lpstr>
      <vt:lpstr>High School Cliques and Stereotypes</vt:lpstr>
      <vt:lpstr>Your Feelings?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February 15, 2011</dc:title>
  <dc:creator>Michael</dc:creator>
  <cp:lastModifiedBy>Mike</cp:lastModifiedBy>
  <cp:revision>23</cp:revision>
  <dcterms:created xsi:type="dcterms:W3CDTF">2011-02-15T07:17:07Z</dcterms:created>
  <dcterms:modified xsi:type="dcterms:W3CDTF">2011-02-15T15:39:41Z</dcterms:modified>
</cp:coreProperties>
</file>